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B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istance.ru/assets/images/reg-center-news/new-proj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408712" cy="3604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7046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ШКОЛЬНОЕ ДИСТАНЦИОННОЕ </a:t>
            </a:r>
            <a:endParaRPr lang="ru-RU" sz="4800" b="1" cap="none" spc="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</a:t>
            </a:r>
            <a:r>
              <a:rPr lang="ru-RU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УСЛОВИЯХ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ПАНДЕМИИ И ПОСТПАНДЕМИИ</a:t>
            </a:r>
            <a:endParaRPr lang="ru-RU" sz="48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ПЛАН РАБОТЫ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0257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2600" dirty="0" smtClean="0"/>
              <a:t>«Если вагоновожатый ищет новые пути, то вагон сходит с </a:t>
            </a:r>
            <a:r>
              <a:rPr lang="ru-RU" sz="2600" dirty="0" smtClean="0"/>
              <a:t>рельсов?», </a:t>
            </a:r>
            <a:r>
              <a:rPr lang="ru-RU" sz="2600" i="1" dirty="0" err="1"/>
              <a:t>Мулюкова</a:t>
            </a:r>
            <a:r>
              <a:rPr lang="ru-RU" sz="2600" i="1" dirty="0"/>
              <a:t> </a:t>
            </a:r>
            <a:r>
              <a:rPr lang="ru-RU" sz="2600" i="1" dirty="0" smtClean="0"/>
              <a:t>О.Н., руководитель РМО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sz="2600" i="1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2600" dirty="0" smtClean="0"/>
              <a:t>«Элементы дистанционного обучения в образовательном процессе</a:t>
            </a:r>
            <a:r>
              <a:rPr lang="ru-RU" sz="2600" dirty="0"/>
              <a:t>», </a:t>
            </a:r>
            <a:r>
              <a:rPr lang="ru-RU" sz="2600" i="1" dirty="0" smtClean="0"/>
              <a:t>учителя математики СШ </a:t>
            </a:r>
            <a:r>
              <a:rPr lang="ru-RU" sz="2600" i="1" dirty="0"/>
              <a:t>№3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sz="26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2600" dirty="0" smtClean="0"/>
              <a:t>Анализ работы РМО за 2020 год, награждение педагогов, </a:t>
            </a:r>
            <a:r>
              <a:rPr lang="ru-RU" sz="2600" i="1" dirty="0" err="1"/>
              <a:t>Мулюкова</a:t>
            </a:r>
            <a:r>
              <a:rPr lang="ru-RU" sz="2600" i="1" dirty="0"/>
              <a:t> О.Н., </a:t>
            </a:r>
            <a:r>
              <a:rPr lang="ru-RU" sz="2600" i="1" dirty="0" smtClean="0"/>
              <a:t>Икартс Н.А.</a:t>
            </a:r>
            <a:endParaRPr lang="ru-RU" sz="26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sz="26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2600" dirty="0" smtClean="0"/>
              <a:t>План работы РМО на 2021 год, </a:t>
            </a:r>
            <a:r>
              <a:rPr lang="ru-RU" sz="2600" i="1" dirty="0" err="1"/>
              <a:t>Мулюкова</a:t>
            </a:r>
            <a:r>
              <a:rPr lang="ru-RU" sz="2600" i="1" dirty="0"/>
              <a:t> О.Н</a:t>
            </a:r>
            <a:r>
              <a:rPr lang="ru-RU" sz="2600" i="1" dirty="0" smtClean="0"/>
              <a:t>.</a:t>
            </a:r>
            <a:endParaRPr lang="ru-RU" sz="26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sz="26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2600" dirty="0" smtClean="0"/>
              <a:t>Разное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Награждение педагогов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32526"/>
            <a:ext cx="8229600" cy="58254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/>
              <a:t>Приказ МУ ДПО «</a:t>
            </a:r>
            <a:r>
              <a:rPr lang="ru-RU" sz="2600" b="1" dirty="0" smtClean="0"/>
              <a:t>ИОЦ</a:t>
            </a:r>
            <a:r>
              <a:rPr lang="ru-RU" sz="2600" b="1" dirty="0"/>
              <a:t>» от 29.12.2020 №</a:t>
            </a:r>
            <a:r>
              <a:rPr lang="ru-RU" sz="2600" b="1" dirty="0" smtClean="0"/>
              <a:t>157ос/01-04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 smtClean="0"/>
              <a:t>Грамоты</a:t>
            </a:r>
            <a:r>
              <a:rPr lang="ru-RU" sz="2600" dirty="0" smtClean="0"/>
              <a:t> </a:t>
            </a:r>
            <a:r>
              <a:rPr lang="ru-RU" sz="2600" b="1" dirty="0" smtClean="0"/>
              <a:t>за активное участие в работе РМО</a:t>
            </a:r>
          </a:p>
          <a:p>
            <a:pPr marL="534988" indent="-174625"/>
            <a:r>
              <a:rPr lang="ru-RU" sz="2600" dirty="0" smtClean="0"/>
              <a:t>Воробьёва Инна Константиновна, лицей №1</a:t>
            </a:r>
          </a:p>
          <a:p>
            <a:pPr marL="534988" indent="-174625"/>
            <a:r>
              <a:rPr lang="ru-RU" sz="2600" dirty="0" smtClean="0"/>
              <a:t>Ваганова Алла Сергеевна, лицей №1</a:t>
            </a:r>
          </a:p>
          <a:p>
            <a:pPr marL="0" indent="0">
              <a:buNone/>
            </a:pPr>
            <a:r>
              <a:rPr lang="ru-RU" sz="2600" b="1" dirty="0" smtClean="0"/>
              <a:t>Благодарности</a:t>
            </a:r>
            <a:r>
              <a:rPr lang="ru-RU" sz="2600" dirty="0" smtClean="0"/>
              <a:t> </a:t>
            </a:r>
            <a:r>
              <a:rPr lang="ru-RU" sz="2600" b="1" dirty="0" smtClean="0"/>
              <a:t>за активное участие в работе РМО</a:t>
            </a:r>
          </a:p>
          <a:p>
            <a:pPr marL="534988" indent="-174625"/>
            <a:r>
              <a:rPr lang="ru-RU" sz="2600" dirty="0"/>
              <a:t>Кузнецова </a:t>
            </a:r>
            <a:r>
              <a:rPr lang="ru-RU" sz="2600" dirty="0" smtClean="0"/>
              <a:t>Нелли Валериевна, </a:t>
            </a:r>
            <a:r>
              <a:rPr lang="ru-RU" sz="2600" dirty="0"/>
              <a:t>СШ №3</a:t>
            </a:r>
          </a:p>
          <a:p>
            <a:pPr marL="534988" indent="-174625"/>
            <a:r>
              <a:rPr lang="ru-RU" sz="2600" dirty="0"/>
              <a:t>Малова </a:t>
            </a:r>
            <a:r>
              <a:rPr lang="ru-RU" sz="2600" dirty="0" smtClean="0"/>
              <a:t>Светлана Васильевна, </a:t>
            </a:r>
            <a:r>
              <a:rPr lang="ru-RU" sz="2600" dirty="0"/>
              <a:t>Фоминская СШ</a:t>
            </a:r>
          </a:p>
          <a:p>
            <a:pPr marL="534988" indent="-174625"/>
            <a:r>
              <a:rPr lang="ru-RU" sz="2600" dirty="0" err="1"/>
              <a:t>Моделкина</a:t>
            </a:r>
            <a:r>
              <a:rPr lang="ru-RU" sz="2600" dirty="0"/>
              <a:t> </a:t>
            </a:r>
            <a:r>
              <a:rPr lang="ru-RU" sz="2600" dirty="0" smtClean="0"/>
              <a:t>Елена Владимировна, </a:t>
            </a:r>
            <a:r>
              <a:rPr lang="ru-RU" sz="2600" dirty="0"/>
              <a:t>СШ №4</a:t>
            </a:r>
          </a:p>
          <a:p>
            <a:pPr marL="534988" indent="-174625"/>
            <a:r>
              <a:rPr lang="ru-RU" sz="2600" dirty="0" err="1"/>
              <a:t>Мулюкова</a:t>
            </a:r>
            <a:r>
              <a:rPr lang="ru-RU" sz="2600" dirty="0"/>
              <a:t> </a:t>
            </a:r>
            <a:r>
              <a:rPr lang="ru-RU" sz="2600" dirty="0" smtClean="0"/>
              <a:t>Ольга Николаевна, </a:t>
            </a:r>
            <a:r>
              <a:rPr lang="ru-RU" sz="2600" dirty="0"/>
              <a:t>лицей №1</a:t>
            </a:r>
          </a:p>
          <a:p>
            <a:pPr marL="534988" indent="-174625"/>
            <a:r>
              <a:rPr lang="ru-RU" sz="2600" dirty="0"/>
              <a:t>Соловьёва </a:t>
            </a:r>
            <a:r>
              <a:rPr lang="ru-RU" sz="2600" dirty="0" smtClean="0"/>
              <a:t>Маргарита Сергеевна, </a:t>
            </a:r>
            <a:r>
              <a:rPr lang="ru-RU" sz="2600" dirty="0"/>
              <a:t>СШ №3</a:t>
            </a:r>
          </a:p>
          <a:p>
            <a:pPr marL="534988" indent="-174625"/>
            <a:r>
              <a:rPr lang="ru-RU" sz="2600" dirty="0" err="1"/>
              <a:t>Сулоева</a:t>
            </a:r>
            <a:r>
              <a:rPr lang="ru-RU" sz="2600" dirty="0"/>
              <a:t> Марина Сергеевна, Фоминская СШ</a:t>
            </a:r>
          </a:p>
          <a:p>
            <a:pPr marL="534988" indent="-174625"/>
            <a:r>
              <a:rPr lang="ru-RU" sz="2600" dirty="0"/>
              <a:t>Тихонова Марина Владимировна, СШ №</a:t>
            </a:r>
            <a:r>
              <a:rPr lang="ru-RU" sz="2600" dirty="0" smtClean="0"/>
              <a:t>6</a:t>
            </a:r>
          </a:p>
          <a:p>
            <a:pPr marL="0" indent="0">
              <a:buNone/>
            </a:pPr>
            <a:r>
              <a:rPr lang="ru-RU" sz="2600" b="1" dirty="0"/>
              <a:t>Грамота за многолетнее качественное руководство РМО</a:t>
            </a:r>
          </a:p>
          <a:p>
            <a:pPr marL="360363" indent="0">
              <a:buNone/>
            </a:pPr>
            <a:r>
              <a:rPr lang="ru-RU" sz="2600" dirty="0" smtClean="0"/>
              <a:t>   Кузнецова Нелли Валериевна, СШ №3   </a:t>
            </a: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6958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2" y="620688"/>
            <a:ext cx="4342083" cy="587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195033" cy="594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764704"/>
            <a:ext cx="4257251" cy="597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25" y="764704"/>
            <a:ext cx="4399003" cy="597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169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2021-01-18T19:40:37Z</dcterms:created>
  <dcterms:modified xsi:type="dcterms:W3CDTF">2021-01-22T13:37:53Z</dcterms:modified>
</cp:coreProperties>
</file>