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8" r:id="rId5"/>
    <p:sldId id="257" r:id="rId6"/>
    <p:sldId id="263" r:id="rId7"/>
    <p:sldId id="259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уководитель РМО\РМО 22 марта 2021\post_5aa095d1977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3345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668888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</a:t>
            </a:r>
          </a:p>
          <a:p>
            <a:pPr algn="ctr"/>
            <a:r>
              <a:rPr lang="ru-RU" sz="5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математики</a:t>
            </a:r>
          </a:p>
          <a:p>
            <a:pPr algn="ctr"/>
            <a:r>
              <a:rPr lang="ru-RU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использованием</a:t>
            </a:r>
          </a:p>
          <a:p>
            <a:pPr algn="ctr"/>
            <a:r>
              <a:rPr lang="ru-RU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лайфхаков</a:t>
            </a:r>
            <a:r>
              <a:rPr lang="ru-RU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5057110"/>
            <a:ext cx="4913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 математики настолько серьезен,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полезно не упускать случаев делать его немного занимательным.     Б. Паскаль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332656"/>
            <a:ext cx="1008112" cy="1008112"/>
            <a:chOff x="827584" y="2420888"/>
            <a:chExt cx="1008112" cy="1008112"/>
          </a:xfrm>
        </p:grpSpPr>
        <p:sp>
          <p:nvSpPr>
            <p:cNvPr id="3" name="16-конечная звезда 2"/>
            <p:cNvSpPr/>
            <p:nvPr/>
          </p:nvSpPr>
          <p:spPr>
            <a:xfrm>
              <a:off x="827584" y="2420888"/>
              <a:ext cx="1008112" cy="1008112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3607" y="2420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931606" y="188640"/>
            <a:ext cx="4549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ИСПОЛЬЗУЙТЕ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s://ds04.infourok.ru/uploads/ex/1258/001261d7-555b1488/hello_html_mdf2e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888432" cy="2590668"/>
          </a:xfrm>
          <a:prstGeom prst="rect">
            <a:avLst/>
          </a:prstGeom>
          <a:noFill/>
        </p:spPr>
      </p:pic>
      <p:pic>
        <p:nvPicPr>
          <p:cNvPr id="21508" name="Picture 4" descr="https://ds01.infourok.ru/uploads/ex/0fe5/00004a7c-04f0d1ff/img2.jpg"/>
          <p:cNvPicPr>
            <a:picLocks noChangeAspect="1" noChangeArrowheads="1"/>
          </p:cNvPicPr>
          <p:nvPr/>
        </p:nvPicPr>
        <p:blipFill>
          <a:blip r:embed="rId3" cstate="print"/>
          <a:srcRect l="2362" t="18500" r="3139" b="2751"/>
          <a:stretch>
            <a:fillRect/>
          </a:stretch>
        </p:blipFill>
        <p:spPr bwMode="auto">
          <a:xfrm>
            <a:off x="4571999" y="2924944"/>
            <a:ext cx="414766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уководитель РМО\РМО 22 марта 2021\post_5aa095d19773f.jpg"/>
          <p:cNvPicPr>
            <a:picLocks noChangeAspect="1" noChangeArrowheads="1"/>
          </p:cNvPicPr>
          <p:nvPr/>
        </p:nvPicPr>
        <p:blipFill>
          <a:blip r:embed="rId2" cstate="print"/>
          <a:srcRect t="4851" r="25837" b="80449"/>
          <a:stretch>
            <a:fillRect/>
          </a:stretch>
        </p:blipFill>
        <p:spPr bwMode="auto">
          <a:xfrm>
            <a:off x="1691680" y="1628800"/>
            <a:ext cx="6922740" cy="3168352"/>
          </a:xfrm>
          <a:prstGeom prst="rect">
            <a:avLst/>
          </a:prstGeom>
          <a:noFill/>
        </p:spPr>
      </p:pic>
      <p:sp>
        <p:nvSpPr>
          <p:cNvPr id="6148" name="AutoShape 4" descr="https://www.kindpng.com/picc/m/138-1386594_free-png-question-mark-clipart-png-png-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proprikol.ru/wp-content/uploads/2020/07/kartinki-znak-voprosa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0" r="23040"/>
          <a:stretch>
            <a:fillRect/>
          </a:stretch>
        </p:blipFill>
        <p:spPr bwMode="auto">
          <a:xfrm>
            <a:off x="-1" y="2060848"/>
            <a:ext cx="1637235" cy="1944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1844824"/>
            <a:ext cx="64087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КАКИЕ ЛАЙФХАКИ</a:t>
            </a:r>
          </a:p>
          <a:p>
            <a:pPr algn="ctr"/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ИСПОЛЬЗУЕТЕ ВЫ</a:t>
            </a:r>
            <a:endParaRPr lang="ru-RU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уководитель РМО\РМО 22 марта 2021\post_5aa095d19773f.jpg"/>
          <p:cNvPicPr>
            <a:picLocks noChangeAspect="1" noChangeArrowheads="1"/>
          </p:cNvPicPr>
          <p:nvPr/>
        </p:nvPicPr>
        <p:blipFill>
          <a:blip r:embed="rId2" cstate="print"/>
          <a:srcRect t="4851" r="25837" b="80449"/>
          <a:stretch>
            <a:fillRect/>
          </a:stretch>
        </p:blipFill>
        <p:spPr bwMode="auto">
          <a:xfrm>
            <a:off x="1763688" y="548680"/>
            <a:ext cx="6922740" cy="1008112"/>
          </a:xfrm>
          <a:prstGeom prst="rect">
            <a:avLst/>
          </a:prstGeom>
          <a:noFill/>
        </p:spPr>
      </p:pic>
      <p:sp>
        <p:nvSpPr>
          <p:cNvPr id="6148" name="AutoShape 4" descr="https://www.kindpng.com/picc/m/138-1386594_free-png-question-mark-clipart-png-png-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proprikol.ru/wp-content/uploads/2020/07/kartinki-znak-voprosa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823866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620688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ЛАЙФХАК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763688" y="2276292"/>
            <a:ext cx="6840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Происходит от двух слов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life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» («жизнь») и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hack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» (взлом»). Всё вместе можно определить, как взлом жизни. Совсем уж понятным языком можно пояснить, что лайфха́к означает «хитрости жизни», «народную мудрость» или полезный совет, помогающий решать какие-то проблемы 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экономя,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самым,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время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уководитель РМО\РМО 22 марта 2021\post_5aa095d19773f.jpg"/>
          <p:cNvPicPr>
            <a:picLocks noChangeAspect="1" noChangeArrowheads="1"/>
          </p:cNvPicPr>
          <p:nvPr/>
        </p:nvPicPr>
        <p:blipFill>
          <a:blip r:embed="rId2" cstate="print"/>
          <a:srcRect t="4851" r="25837" b="80449"/>
          <a:stretch>
            <a:fillRect/>
          </a:stretch>
        </p:blipFill>
        <p:spPr bwMode="auto">
          <a:xfrm>
            <a:off x="1763688" y="476672"/>
            <a:ext cx="6922740" cy="1296144"/>
          </a:xfrm>
          <a:prstGeom prst="rect">
            <a:avLst/>
          </a:prstGeom>
          <a:noFill/>
        </p:spPr>
      </p:pic>
      <p:sp>
        <p:nvSpPr>
          <p:cNvPr id="6148" name="AutoShape 4" descr="https://www.kindpng.com/picc/m/138-1386594_free-png-question-mark-clipart-png-png-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proprikol.ru/wp-content/uploads/2020/07/kartinki-znak-voprosa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823866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620688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ОТНЕСТИ К МАТЕМАТИЧЕСКИМ ЛАЙФХАКАМ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Users\user\Desktop\руководитель РМО\РМО 22 марта 2021\7CRRM74D5_I.jpg"/>
          <p:cNvPicPr>
            <a:picLocks noChangeAspect="1" noChangeArrowheads="1"/>
          </p:cNvPicPr>
          <p:nvPr/>
        </p:nvPicPr>
        <p:blipFill>
          <a:blip r:embed="rId4" cstate="print"/>
          <a:srcRect l="22680" r="22511"/>
          <a:stretch>
            <a:fillRect/>
          </a:stretch>
        </p:blipFill>
        <p:spPr bwMode="auto">
          <a:xfrm>
            <a:off x="1268039" y="2060848"/>
            <a:ext cx="669674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руководитель РМО\РМО 22 марта 2021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489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руководитель РМО\РМО 22 марта 2021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690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уководитель РМО\РМО 22 марта 2021\post_5aa095d19773f.jpg"/>
          <p:cNvPicPr>
            <a:picLocks noChangeAspect="1" noChangeArrowheads="1"/>
          </p:cNvPicPr>
          <p:nvPr/>
        </p:nvPicPr>
        <p:blipFill>
          <a:blip r:embed="rId2" cstate="print"/>
          <a:srcRect t="4851" r="25837" b="80449"/>
          <a:stretch>
            <a:fillRect/>
          </a:stretch>
        </p:blipFill>
        <p:spPr bwMode="auto">
          <a:xfrm>
            <a:off x="1763688" y="476672"/>
            <a:ext cx="6922740" cy="1296144"/>
          </a:xfrm>
          <a:prstGeom prst="rect">
            <a:avLst/>
          </a:prstGeom>
          <a:noFill/>
        </p:spPr>
      </p:pic>
      <p:sp>
        <p:nvSpPr>
          <p:cNvPr id="6148" name="AutoShape 4" descr="https://www.kindpng.com/picc/m/138-1386594_free-png-question-mark-clipart-png-png-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proprikol.ru/wp-content/uploads/2020/07/kartinki-znak-voprosa-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823866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620688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ЛАЙФХАКИ, КОТОРЫЕ ПОМОГУТ СДЕЛАТЬ ЛЮБОЙ УРОК ИНТЕРЕСНЕЕ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4" name="Picture 4" descr="https://avatars.mds.yandex.net/get-zen_doc/1612125/pub_5d974b093d873600b14f6055_5d97ac7a0a451800b092cd0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600400" cy="27003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827584" y="2420888"/>
            <a:ext cx="1008112" cy="1008112"/>
            <a:chOff x="827584" y="2420888"/>
            <a:chExt cx="1008112" cy="1008112"/>
          </a:xfrm>
        </p:grpSpPr>
        <p:sp>
          <p:nvSpPr>
            <p:cNvPr id="10" name="16-конечная звезда 9"/>
            <p:cNvSpPr/>
            <p:nvPr/>
          </p:nvSpPr>
          <p:spPr>
            <a:xfrm>
              <a:off x="827584" y="2420888"/>
              <a:ext cx="1008112" cy="1008112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43608" y="242088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95736" y="2420888"/>
            <a:ext cx="341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ОЖИВИТЕ!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6" name="Picture 6" descr="https://static.tildacdn.com/tild3961-6136-4430-b037-383538373338/3372798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4067944" cy="271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332656"/>
            <a:ext cx="1008112" cy="1008112"/>
            <a:chOff x="827584" y="2420888"/>
            <a:chExt cx="1008112" cy="1008112"/>
          </a:xfrm>
        </p:grpSpPr>
        <p:sp>
          <p:nvSpPr>
            <p:cNvPr id="3" name="16-конечная звезда 2"/>
            <p:cNvSpPr/>
            <p:nvPr/>
          </p:nvSpPr>
          <p:spPr>
            <a:xfrm>
              <a:off x="827584" y="2420888"/>
              <a:ext cx="1008112" cy="1008112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3607" y="2420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63688" y="188640"/>
            <a:ext cx="6885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ПРИВОДИТЕ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ИЗ ЖИЗНИ!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s://svnovosti.ru/wp-content/uploads/2018/01/wsi-imageoptim-uchitel.jpg"/>
          <p:cNvPicPr>
            <a:picLocks noChangeAspect="1" noChangeArrowheads="1"/>
          </p:cNvPicPr>
          <p:nvPr/>
        </p:nvPicPr>
        <p:blipFill>
          <a:blip r:embed="rId2" cstate="print"/>
          <a:srcRect r="15745"/>
          <a:stretch>
            <a:fillRect/>
          </a:stretch>
        </p:blipFill>
        <p:spPr bwMode="auto">
          <a:xfrm>
            <a:off x="323528" y="2852936"/>
            <a:ext cx="4139952" cy="2705756"/>
          </a:xfrm>
          <a:prstGeom prst="rect">
            <a:avLst/>
          </a:prstGeom>
          <a:noFill/>
        </p:spPr>
      </p:pic>
      <p:pic>
        <p:nvPicPr>
          <p:cNvPr id="3076" name="Picture 4" descr="https://bloknot-voronezh.ru/thumb/829x0xcut/upload/iblock/aa5/foto_deti_e1380638505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2780928"/>
            <a:ext cx="413940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332656"/>
            <a:ext cx="1008112" cy="1008112"/>
            <a:chOff x="827584" y="2420888"/>
            <a:chExt cx="1008112" cy="1008112"/>
          </a:xfrm>
        </p:grpSpPr>
        <p:sp>
          <p:nvSpPr>
            <p:cNvPr id="3" name="16-конечная звезда 2"/>
            <p:cNvSpPr/>
            <p:nvPr/>
          </p:nvSpPr>
          <p:spPr>
            <a:xfrm>
              <a:off x="827584" y="2420888"/>
              <a:ext cx="1008112" cy="1008112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3607" y="2420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83158" y="332656"/>
            <a:ext cx="8460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ДОБРЫМ,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ОТКРЫТЫМ И С ЮМОРОМ!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https://avatars.mds.yandex.net/get-zen_doc/98843/pub_5c7e94ded8951d00b4cb59df_5c7e9513f65a0e00b3d4bd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060982" cy="2708920"/>
          </a:xfrm>
          <a:prstGeom prst="rect">
            <a:avLst/>
          </a:prstGeom>
          <a:noFill/>
        </p:spPr>
      </p:pic>
      <p:pic>
        <p:nvPicPr>
          <p:cNvPr id="23554" name="Picture 2" descr="http://f4.love.ru/ky3GV42NK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140968"/>
            <a:ext cx="420545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332656"/>
            <a:ext cx="1008112" cy="1008112"/>
            <a:chOff x="827584" y="2420888"/>
            <a:chExt cx="1008112" cy="1008112"/>
          </a:xfrm>
        </p:grpSpPr>
        <p:sp>
          <p:nvSpPr>
            <p:cNvPr id="3" name="16-конечная звезда 2"/>
            <p:cNvSpPr/>
            <p:nvPr/>
          </p:nvSpPr>
          <p:spPr>
            <a:xfrm>
              <a:off x="827584" y="2420888"/>
              <a:ext cx="1008112" cy="1008112"/>
            </a:xfrm>
            <a:prstGeom prst="star1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3607" y="2420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76173" y="188640"/>
            <a:ext cx="72602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ПРОБУЙТЕ НОВЫЕ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ПОДХОДЫ К РЕШЕНИЮ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ttps://komiinform.ru/content/news/images/159404/1453148048_1453107725_dsc09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96455" cy="2736304"/>
          </a:xfrm>
          <a:prstGeom prst="rect">
            <a:avLst/>
          </a:prstGeom>
          <a:noFill/>
        </p:spPr>
      </p:pic>
      <p:pic>
        <p:nvPicPr>
          <p:cNvPr id="22532" name="Picture 4" descr="https://easyen.ru/_nw/12/6004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140968"/>
            <a:ext cx="410196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2021-03-21T13:35:07Z</dcterms:created>
  <dcterms:modified xsi:type="dcterms:W3CDTF">2021-03-22T10:45:28Z</dcterms:modified>
</cp:coreProperties>
</file>